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2" r:id="rId4"/>
    <p:sldId id="269" r:id="rId5"/>
    <p:sldId id="296" r:id="rId6"/>
    <p:sldId id="297" r:id="rId7"/>
    <p:sldId id="298" r:id="rId8"/>
    <p:sldId id="273" r:id="rId9"/>
    <p:sldId id="299" r:id="rId10"/>
    <p:sldId id="291" r:id="rId11"/>
    <p:sldId id="272" r:id="rId12"/>
    <p:sldId id="284" r:id="rId13"/>
    <p:sldId id="285" r:id="rId14"/>
    <p:sldId id="292" r:id="rId15"/>
    <p:sldId id="293" r:id="rId16"/>
    <p:sldId id="288" r:id="rId17"/>
    <p:sldId id="289" r:id="rId18"/>
    <p:sldId id="28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3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3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04B5F0-0685-45B5-B8C5-EA169EF3B34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1DAADA0-E5D2-4CB5-9FF8-6311A5881296}">
      <dgm:prSet phldrT="[文本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Wettability</a:t>
          </a:r>
          <a:endParaRPr lang="zh-CN" altLang="en-US" dirty="0"/>
        </a:p>
      </dgm:t>
    </dgm:pt>
    <dgm:pt modelId="{D506E281-449C-47CF-80E7-8E306F9ED09F}" type="parTrans" cxnId="{9EB6EA6A-416F-4ED4-B471-7D72820E45BA}">
      <dgm:prSet/>
      <dgm:spPr/>
      <dgm:t>
        <a:bodyPr/>
        <a:lstStyle/>
        <a:p>
          <a:endParaRPr lang="zh-CN" altLang="en-US"/>
        </a:p>
      </dgm:t>
    </dgm:pt>
    <dgm:pt modelId="{CC0AE707-9FA5-4519-A2E3-3ED65DDBC567}" type="sibTrans" cxnId="{9EB6EA6A-416F-4ED4-B471-7D72820E45BA}">
      <dgm:prSet/>
      <dgm:spPr/>
      <dgm:t>
        <a:bodyPr/>
        <a:lstStyle/>
        <a:p>
          <a:endParaRPr lang="zh-CN" altLang="en-US"/>
        </a:p>
      </dgm:t>
    </dgm:pt>
    <dgm:pt modelId="{E9AD306D-DFD8-4B19-8A4B-A033C507D542}">
      <dgm:prSet phldrT="[文本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Introduction</a:t>
          </a:r>
          <a:endParaRPr lang="zh-CN" altLang="en-US" dirty="0"/>
        </a:p>
      </dgm:t>
    </dgm:pt>
    <dgm:pt modelId="{93EF34FB-79B2-46D0-B760-ADF97E2441FC}" type="parTrans" cxnId="{068295A0-D52D-4794-A0F2-336001086504}">
      <dgm:prSet/>
      <dgm:spPr/>
      <dgm:t>
        <a:bodyPr/>
        <a:lstStyle/>
        <a:p>
          <a:endParaRPr lang="zh-CN" altLang="en-US"/>
        </a:p>
      </dgm:t>
    </dgm:pt>
    <dgm:pt modelId="{D53109F0-DC62-4D42-B414-03882A5D7E6F}" type="sibTrans" cxnId="{068295A0-D52D-4794-A0F2-336001086504}">
      <dgm:prSet/>
      <dgm:spPr/>
      <dgm:t>
        <a:bodyPr/>
        <a:lstStyle/>
        <a:p>
          <a:endParaRPr lang="zh-CN" altLang="en-US"/>
        </a:p>
      </dgm:t>
    </dgm:pt>
    <dgm:pt modelId="{0C49F1CE-72D1-4271-A83B-5B65F49C526E}">
      <dgm:prSet phldrT="[文本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Methodology</a:t>
          </a:r>
          <a:endParaRPr lang="zh-CN" altLang="en-US" dirty="0"/>
        </a:p>
      </dgm:t>
    </dgm:pt>
    <dgm:pt modelId="{C9EE9882-C6E9-46C3-93FD-22F16802D7C0}" type="parTrans" cxnId="{F9AE5650-BD9F-4F7E-AB7C-1C78B0D2F711}">
      <dgm:prSet/>
      <dgm:spPr/>
      <dgm:t>
        <a:bodyPr/>
        <a:lstStyle/>
        <a:p>
          <a:endParaRPr lang="zh-CN" altLang="en-US"/>
        </a:p>
      </dgm:t>
    </dgm:pt>
    <dgm:pt modelId="{8E208270-A3F8-4BFC-BAA2-B32131CE2EB9}" type="sibTrans" cxnId="{F9AE5650-BD9F-4F7E-AB7C-1C78B0D2F711}">
      <dgm:prSet/>
      <dgm:spPr/>
      <dgm:t>
        <a:bodyPr/>
        <a:lstStyle/>
        <a:p>
          <a:endParaRPr lang="zh-CN" altLang="en-US"/>
        </a:p>
      </dgm:t>
    </dgm:pt>
    <dgm:pt modelId="{BEB5869F-53DA-4E2E-BD77-D8B71BBD08A4}">
      <dgm:prSet phldrT="[文本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Results and analyses</a:t>
          </a:r>
          <a:endParaRPr lang="zh-CN" altLang="en-US" dirty="0"/>
        </a:p>
      </dgm:t>
    </dgm:pt>
    <dgm:pt modelId="{850A88B6-0136-4063-BE88-55DDB373A156}" type="parTrans" cxnId="{13B74D55-5B21-40BE-8C02-D1026518FB39}">
      <dgm:prSet/>
      <dgm:spPr/>
      <dgm:t>
        <a:bodyPr/>
        <a:lstStyle/>
        <a:p>
          <a:endParaRPr lang="zh-CN" altLang="en-US"/>
        </a:p>
      </dgm:t>
    </dgm:pt>
    <dgm:pt modelId="{35A6A9BB-592A-4BA5-A4F0-C622D2C1E3BA}" type="sibTrans" cxnId="{13B74D55-5B21-40BE-8C02-D1026518FB39}">
      <dgm:prSet/>
      <dgm:spPr/>
      <dgm:t>
        <a:bodyPr/>
        <a:lstStyle/>
        <a:p>
          <a:endParaRPr lang="zh-CN" altLang="en-US"/>
        </a:p>
      </dgm:t>
    </dgm:pt>
    <dgm:pt modelId="{A90A81E8-7DE9-4E74-ACBC-A8919EBFB98C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Conclusion</a:t>
          </a:r>
          <a:endParaRPr lang="zh-CN" altLang="en-US" dirty="0"/>
        </a:p>
      </dgm:t>
    </dgm:pt>
    <dgm:pt modelId="{CD53E39C-E8DB-45D9-80F0-ED976000CA34}" type="parTrans" cxnId="{B5E1923B-9B64-404F-99AA-0D7D021AD0A9}">
      <dgm:prSet/>
      <dgm:spPr/>
      <dgm:t>
        <a:bodyPr/>
        <a:lstStyle/>
        <a:p>
          <a:endParaRPr lang="zh-CN" altLang="en-US"/>
        </a:p>
      </dgm:t>
    </dgm:pt>
    <dgm:pt modelId="{AFE72BAD-EAB5-4AE0-B09E-E78D6A7933BF}" type="sibTrans" cxnId="{B5E1923B-9B64-404F-99AA-0D7D021AD0A9}">
      <dgm:prSet/>
      <dgm:spPr/>
      <dgm:t>
        <a:bodyPr/>
        <a:lstStyle/>
        <a:p>
          <a:endParaRPr lang="zh-CN" altLang="en-US"/>
        </a:p>
      </dgm:t>
    </dgm:pt>
    <dgm:pt modelId="{246118ED-31B6-4DC0-8292-A6BF2BA7AAA4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Experiments</a:t>
          </a:r>
          <a:endParaRPr lang="zh-CN" altLang="en-US" dirty="0"/>
        </a:p>
      </dgm:t>
    </dgm:pt>
    <dgm:pt modelId="{EB9D7906-8690-45A3-AB1A-020559C94213}" type="parTrans" cxnId="{FB3E0B1E-1B02-4D6C-B5F9-F3CB9BA0021C}">
      <dgm:prSet/>
      <dgm:spPr/>
      <dgm:t>
        <a:bodyPr/>
        <a:lstStyle/>
        <a:p>
          <a:endParaRPr lang="zh-CN" altLang="en-US"/>
        </a:p>
      </dgm:t>
    </dgm:pt>
    <dgm:pt modelId="{BA4CC90F-CBA7-4D38-9456-38C62E92EB31}" type="sibTrans" cxnId="{FB3E0B1E-1B02-4D6C-B5F9-F3CB9BA0021C}">
      <dgm:prSet/>
      <dgm:spPr/>
      <dgm:t>
        <a:bodyPr/>
        <a:lstStyle/>
        <a:p>
          <a:endParaRPr lang="zh-CN" altLang="en-US"/>
        </a:p>
      </dgm:t>
    </dgm:pt>
    <dgm:pt modelId="{693DCAC3-D23A-40D5-8659-274B412B2872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Fabrics and apparatus design</a:t>
          </a:r>
          <a:endParaRPr lang="zh-CN" altLang="en-US" dirty="0"/>
        </a:p>
      </dgm:t>
    </dgm:pt>
    <dgm:pt modelId="{7ACA9296-C905-42B7-9817-587CC692BE7A}" type="parTrans" cxnId="{BB41AAD2-83AE-4B4B-A384-1026C9C0AC08}">
      <dgm:prSet/>
      <dgm:spPr/>
      <dgm:t>
        <a:bodyPr/>
        <a:lstStyle/>
        <a:p>
          <a:endParaRPr lang="zh-CN" altLang="en-US"/>
        </a:p>
      </dgm:t>
    </dgm:pt>
    <dgm:pt modelId="{4F6080E7-FAE1-489B-95EB-20DF7068A774}" type="sibTrans" cxnId="{BB41AAD2-83AE-4B4B-A384-1026C9C0AC08}">
      <dgm:prSet/>
      <dgm:spPr/>
      <dgm:t>
        <a:bodyPr/>
        <a:lstStyle/>
        <a:p>
          <a:endParaRPr lang="zh-CN" altLang="en-US"/>
        </a:p>
      </dgm:t>
    </dgm:pt>
    <dgm:pt modelId="{5EBEF132-7324-44CC-ABB2-59F7B5F60ED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Downward infiltration</a:t>
          </a:r>
          <a:endParaRPr lang="zh-CN" altLang="en-US" dirty="0"/>
        </a:p>
      </dgm:t>
    </dgm:pt>
    <dgm:pt modelId="{452169DF-C440-40AF-970E-D3E079C0F36D}" type="parTrans" cxnId="{746CDEF5-18D9-4F4D-A7C4-73C99F842785}">
      <dgm:prSet/>
      <dgm:spPr/>
      <dgm:t>
        <a:bodyPr/>
        <a:lstStyle/>
        <a:p>
          <a:endParaRPr lang="zh-CN" altLang="en-US"/>
        </a:p>
      </dgm:t>
    </dgm:pt>
    <dgm:pt modelId="{8CEB12E1-181B-420A-93D5-2FCC12D69886}" type="sibTrans" cxnId="{746CDEF5-18D9-4F4D-A7C4-73C99F842785}">
      <dgm:prSet/>
      <dgm:spPr/>
      <dgm:t>
        <a:bodyPr/>
        <a:lstStyle/>
        <a:p>
          <a:endParaRPr lang="zh-CN" altLang="en-US"/>
        </a:p>
      </dgm:t>
    </dgm:pt>
    <dgm:pt modelId="{7184B86B-E3E9-41AC-B25A-B6DD778FF35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Lateral and upward infiltration </a:t>
          </a:r>
          <a:endParaRPr lang="zh-CN" altLang="en-US" dirty="0"/>
        </a:p>
      </dgm:t>
    </dgm:pt>
    <dgm:pt modelId="{288C82C0-6E2A-4417-9E50-EC42CE35DE56}" type="parTrans" cxnId="{987AFEF0-F02C-433E-B651-A389AC504504}">
      <dgm:prSet/>
      <dgm:spPr/>
      <dgm:t>
        <a:bodyPr/>
        <a:lstStyle/>
        <a:p>
          <a:endParaRPr lang="zh-CN" altLang="en-US"/>
        </a:p>
      </dgm:t>
    </dgm:pt>
    <dgm:pt modelId="{54B6F405-F96B-4680-B9F0-39EEE3A44937}" type="sibTrans" cxnId="{987AFEF0-F02C-433E-B651-A389AC504504}">
      <dgm:prSet/>
      <dgm:spPr/>
      <dgm:t>
        <a:bodyPr/>
        <a:lstStyle/>
        <a:p>
          <a:endParaRPr lang="zh-CN" altLang="en-US"/>
        </a:p>
      </dgm:t>
    </dgm:pt>
    <dgm:pt modelId="{C0B62627-C2C0-4E5B-9E65-2C9297B8D105}" type="pres">
      <dgm:prSet presAssocID="{F204B5F0-0685-45B5-B8C5-EA169EF3B34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E519819-196F-4A97-A590-05908659B045}" type="pres">
      <dgm:prSet presAssocID="{C1DAADA0-E5D2-4CB5-9FF8-6311A5881296}" presName="root1" presStyleCnt="0"/>
      <dgm:spPr/>
    </dgm:pt>
    <dgm:pt modelId="{E0F5528D-9815-419C-B9E9-8B3DCC15A79C}" type="pres">
      <dgm:prSet presAssocID="{C1DAADA0-E5D2-4CB5-9FF8-6311A588129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2A25B9B-95BC-4924-B310-7979D0E3F592}" type="pres">
      <dgm:prSet presAssocID="{C1DAADA0-E5D2-4CB5-9FF8-6311A5881296}" presName="level2hierChild" presStyleCnt="0"/>
      <dgm:spPr/>
    </dgm:pt>
    <dgm:pt modelId="{B794C56D-5A3C-4E3A-B4D6-0A9B4D477B98}" type="pres">
      <dgm:prSet presAssocID="{93EF34FB-79B2-46D0-B760-ADF97E2441FC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BE303BB4-2FB9-49EC-AAD8-738BA8053BFA}" type="pres">
      <dgm:prSet presAssocID="{93EF34FB-79B2-46D0-B760-ADF97E2441FC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3D8F47FB-C9D5-4B5D-9410-151611D15A95}" type="pres">
      <dgm:prSet presAssocID="{E9AD306D-DFD8-4B19-8A4B-A033C507D542}" presName="root2" presStyleCnt="0"/>
      <dgm:spPr/>
    </dgm:pt>
    <dgm:pt modelId="{5D1D43ED-D55F-45CB-8552-FA311B181A2D}" type="pres">
      <dgm:prSet presAssocID="{E9AD306D-DFD8-4B19-8A4B-A033C507D542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A8B16E5-C487-40CF-A690-F798BBF0BAB5}" type="pres">
      <dgm:prSet presAssocID="{E9AD306D-DFD8-4B19-8A4B-A033C507D542}" presName="level3hierChild" presStyleCnt="0"/>
      <dgm:spPr/>
    </dgm:pt>
    <dgm:pt modelId="{2020B41C-49E5-448D-9DB8-990EDC6D55C8}" type="pres">
      <dgm:prSet presAssocID="{C9EE9882-C6E9-46C3-93FD-22F16802D7C0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5F3DCBAB-0BCB-421A-92CA-F1B92E5D2591}" type="pres">
      <dgm:prSet presAssocID="{C9EE9882-C6E9-46C3-93FD-22F16802D7C0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20C10504-0093-460E-9C53-A29659170D60}" type="pres">
      <dgm:prSet presAssocID="{0C49F1CE-72D1-4271-A83B-5B65F49C526E}" presName="root2" presStyleCnt="0"/>
      <dgm:spPr/>
    </dgm:pt>
    <dgm:pt modelId="{F0077FAD-13AB-4C88-B177-01DDCFD400EC}" type="pres">
      <dgm:prSet presAssocID="{0C49F1CE-72D1-4271-A83B-5B65F49C526E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A904B76-F11A-44FD-938C-2770F79C6287}" type="pres">
      <dgm:prSet presAssocID="{0C49F1CE-72D1-4271-A83B-5B65F49C526E}" presName="level3hierChild" presStyleCnt="0"/>
      <dgm:spPr/>
    </dgm:pt>
    <dgm:pt modelId="{B6F2094A-F42C-4E17-A4EF-A885A893630B}" type="pres">
      <dgm:prSet presAssocID="{7ACA9296-C905-42B7-9817-587CC692BE7A}" presName="conn2-1" presStyleLbl="parChTrans1D3" presStyleIdx="0" presStyleCnt="4"/>
      <dgm:spPr/>
      <dgm:t>
        <a:bodyPr/>
        <a:lstStyle/>
        <a:p>
          <a:endParaRPr lang="zh-CN" altLang="en-US"/>
        </a:p>
      </dgm:t>
    </dgm:pt>
    <dgm:pt modelId="{88112AED-2609-4812-A2F0-72B810DE01BD}" type="pres">
      <dgm:prSet presAssocID="{7ACA9296-C905-42B7-9817-587CC692BE7A}" presName="connTx" presStyleLbl="parChTrans1D3" presStyleIdx="0" presStyleCnt="4"/>
      <dgm:spPr/>
      <dgm:t>
        <a:bodyPr/>
        <a:lstStyle/>
        <a:p>
          <a:endParaRPr lang="zh-CN" altLang="en-US"/>
        </a:p>
      </dgm:t>
    </dgm:pt>
    <dgm:pt modelId="{D61CBA19-08C1-43DE-94EF-52C53BB3DE29}" type="pres">
      <dgm:prSet presAssocID="{693DCAC3-D23A-40D5-8659-274B412B2872}" presName="root2" presStyleCnt="0"/>
      <dgm:spPr/>
    </dgm:pt>
    <dgm:pt modelId="{BAFCE63A-7DCA-441D-B7FE-C4EE907E9BEC}" type="pres">
      <dgm:prSet presAssocID="{693DCAC3-D23A-40D5-8659-274B412B287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852962F-E4F2-404D-B436-1D57D8FDBB99}" type="pres">
      <dgm:prSet presAssocID="{693DCAC3-D23A-40D5-8659-274B412B2872}" presName="level3hierChild" presStyleCnt="0"/>
      <dgm:spPr/>
    </dgm:pt>
    <dgm:pt modelId="{92C80ED6-7A4E-44BE-B55F-2B5CED68B0DF}" type="pres">
      <dgm:prSet presAssocID="{EB9D7906-8690-45A3-AB1A-020559C94213}" presName="conn2-1" presStyleLbl="parChTrans1D3" presStyleIdx="1" presStyleCnt="4"/>
      <dgm:spPr/>
      <dgm:t>
        <a:bodyPr/>
        <a:lstStyle/>
        <a:p>
          <a:endParaRPr lang="zh-CN" altLang="en-US"/>
        </a:p>
      </dgm:t>
    </dgm:pt>
    <dgm:pt modelId="{2BBDE6B4-4422-4CB8-8B6B-438E82A9A330}" type="pres">
      <dgm:prSet presAssocID="{EB9D7906-8690-45A3-AB1A-020559C94213}" presName="connTx" presStyleLbl="parChTrans1D3" presStyleIdx="1" presStyleCnt="4"/>
      <dgm:spPr/>
      <dgm:t>
        <a:bodyPr/>
        <a:lstStyle/>
        <a:p>
          <a:endParaRPr lang="zh-CN" altLang="en-US"/>
        </a:p>
      </dgm:t>
    </dgm:pt>
    <dgm:pt modelId="{142BB143-8471-46F7-836C-0D45D9DAD67E}" type="pres">
      <dgm:prSet presAssocID="{246118ED-31B6-4DC0-8292-A6BF2BA7AAA4}" presName="root2" presStyleCnt="0"/>
      <dgm:spPr/>
    </dgm:pt>
    <dgm:pt modelId="{2F3EBE8B-6C1D-4D64-8032-FFD75EC6EB16}" type="pres">
      <dgm:prSet presAssocID="{246118ED-31B6-4DC0-8292-A6BF2BA7AAA4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5528C72-916C-4049-9CB4-9DC4CA2E0753}" type="pres">
      <dgm:prSet presAssocID="{246118ED-31B6-4DC0-8292-A6BF2BA7AAA4}" presName="level3hierChild" presStyleCnt="0"/>
      <dgm:spPr/>
    </dgm:pt>
    <dgm:pt modelId="{9EF81C2D-9CA1-4C5A-86C8-DCD3991E0AE9}" type="pres">
      <dgm:prSet presAssocID="{850A88B6-0136-4063-BE88-55DDB373A156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E4F4F913-B5BA-4E1F-9C3A-2C1C7A815CDA}" type="pres">
      <dgm:prSet presAssocID="{850A88B6-0136-4063-BE88-55DDB373A156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06D2FB7A-BC82-44D5-A220-A2F8734518DD}" type="pres">
      <dgm:prSet presAssocID="{BEB5869F-53DA-4E2E-BD77-D8B71BBD08A4}" presName="root2" presStyleCnt="0"/>
      <dgm:spPr/>
    </dgm:pt>
    <dgm:pt modelId="{EEB4D5A3-6E15-47F6-B9D5-85A96C8F5026}" type="pres">
      <dgm:prSet presAssocID="{BEB5869F-53DA-4E2E-BD77-D8B71BBD08A4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918626-5969-43E1-A740-7D75EE4EF9A1}" type="pres">
      <dgm:prSet presAssocID="{BEB5869F-53DA-4E2E-BD77-D8B71BBD08A4}" presName="level3hierChild" presStyleCnt="0"/>
      <dgm:spPr/>
    </dgm:pt>
    <dgm:pt modelId="{83700032-9C70-4FDF-ACBF-3E6BAB7E4C35}" type="pres">
      <dgm:prSet presAssocID="{452169DF-C440-40AF-970E-D3E079C0F36D}" presName="conn2-1" presStyleLbl="parChTrans1D3" presStyleIdx="2" presStyleCnt="4"/>
      <dgm:spPr/>
      <dgm:t>
        <a:bodyPr/>
        <a:lstStyle/>
        <a:p>
          <a:endParaRPr lang="zh-CN" altLang="en-US"/>
        </a:p>
      </dgm:t>
    </dgm:pt>
    <dgm:pt modelId="{EF519061-65EF-4AA9-BC6B-0928800CE6F1}" type="pres">
      <dgm:prSet presAssocID="{452169DF-C440-40AF-970E-D3E079C0F36D}" presName="connTx" presStyleLbl="parChTrans1D3" presStyleIdx="2" presStyleCnt="4"/>
      <dgm:spPr/>
      <dgm:t>
        <a:bodyPr/>
        <a:lstStyle/>
        <a:p>
          <a:endParaRPr lang="zh-CN" altLang="en-US"/>
        </a:p>
      </dgm:t>
    </dgm:pt>
    <dgm:pt modelId="{60D54683-4BEE-47A4-8DFE-7193D624317E}" type="pres">
      <dgm:prSet presAssocID="{5EBEF132-7324-44CC-ABB2-59F7B5F60EDA}" presName="root2" presStyleCnt="0"/>
      <dgm:spPr/>
    </dgm:pt>
    <dgm:pt modelId="{6987B98A-C530-4731-96CB-2A5EE28BB43F}" type="pres">
      <dgm:prSet presAssocID="{5EBEF132-7324-44CC-ABB2-59F7B5F60EDA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E387BBF-33A3-4828-A911-D5E2B6B215D2}" type="pres">
      <dgm:prSet presAssocID="{5EBEF132-7324-44CC-ABB2-59F7B5F60EDA}" presName="level3hierChild" presStyleCnt="0"/>
      <dgm:spPr/>
    </dgm:pt>
    <dgm:pt modelId="{DCC25441-939D-42EF-9EF3-5AF8DE606829}" type="pres">
      <dgm:prSet presAssocID="{288C82C0-6E2A-4417-9E50-EC42CE35DE56}" presName="conn2-1" presStyleLbl="parChTrans1D3" presStyleIdx="3" presStyleCnt="4"/>
      <dgm:spPr/>
      <dgm:t>
        <a:bodyPr/>
        <a:lstStyle/>
        <a:p>
          <a:endParaRPr lang="zh-CN" altLang="en-US"/>
        </a:p>
      </dgm:t>
    </dgm:pt>
    <dgm:pt modelId="{6DA9F0AB-7D81-4706-A2C2-A337BC1B7D17}" type="pres">
      <dgm:prSet presAssocID="{288C82C0-6E2A-4417-9E50-EC42CE35DE56}" presName="connTx" presStyleLbl="parChTrans1D3" presStyleIdx="3" presStyleCnt="4"/>
      <dgm:spPr/>
      <dgm:t>
        <a:bodyPr/>
        <a:lstStyle/>
        <a:p>
          <a:endParaRPr lang="zh-CN" altLang="en-US"/>
        </a:p>
      </dgm:t>
    </dgm:pt>
    <dgm:pt modelId="{F0F34092-BFF5-45DB-A736-709553585109}" type="pres">
      <dgm:prSet presAssocID="{7184B86B-E3E9-41AC-B25A-B6DD778FF359}" presName="root2" presStyleCnt="0"/>
      <dgm:spPr/>
    </dgm:pt>
    <dgm:pt modelId="{B1834E9B-CB96-42EF-A5CA-F501A4EA4831}" type="pres">
      <dgm:prSet presAssocID="{7184B86B-E3E9-41AC-B25A-B6DD778FF359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5AF22E-98CB-4C93-A2E9-9F10DC014B73}" type="pres">
      <dgm:prSet presAssocID="{7184B86B-E3E9-41AC-B25A-B6DD778FF359}" presName="level3hierChild" presStyleCnt="0"/>
      <dgm:spPr/>
    </dgm:pt>
    <dgm:pt modelId="{FA9A3A47-1B33-4350-96BB-B45EF07F0CB8}" type="pres">
      <dgm:prSet presAssocID="{CD53E39C-E8DB-45D9-80F0-ED976000CA34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8BA0BD7F-C26F-4820-B12F-0D3E228E0E8A}" type="pres">
      <dgm:prSet presAssocID="{CD53E39C-E8DB-45D9-80F0-ED976000CA34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166E6591-52C2-4064-A477-E6A8289F6451}" type="pres">
      <dgm:prSet presAssocID="{A90A81E8-7DE9-4E74-ACBC-A8919EBFB98C}" presName="root2" presStyleCnt="0"/>
      <dgm:spPr/>
    </dgm:pt>
    <dgm:pt modelId="{F0921B56-AB22-422C-A85D-41E1E2A1D23E}" type="pres">
      <dgm:prSet presAssocID="{A90A81E8-7DE9-4E74-ACBC-A8919EBFB98C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E62A144-E6B3-4916-BED6-5846C575DC4C}" type="pres">
      <dgm:prSet presAssocID="{A90A81E8-7DE9-4E74-ACBC-A8919EBFB98C}" presName="level3hierChild" presStyleCnt="0"/>
      <dgm:spPr/>
    </dgm:pt>
  </dgm:ptLst>
  <dgm:cxnLst>
    <dgm:cxn modelId="{5D6952B6-6C93-474F-980E-DD8B875D9D21}" type="presOf" srcId="{CD53E39C-E8DB-45D9-80F0-ED976000CA34}" destId="{8BA0BD7F-C26F-4820-B12F-0D3E228E0E8A}" srcOrd="1" destOrd="0" presId="urn:microsoft.com/office/officeart/2008/layout/HorizontalMultiLevelHierarchy"/>
    <dgm:cxn modelId="{6513ED28-1963-4CAC-A819-68A4F82A32B1}" type="presOf" srcId="{288C82C0-6E2A-4417-9E50-EC42CE35DE56}" destId="{6DA9F0AB-7D81-4706-A2C2-A337BC1B7D17}" srcOrd="1" destOrd="0" presId="urn:microsoft.com/office/officeart/2008/layout/HorizontalMultiLevelHierarchy"/>
    <dgm:cxn modelId="{BB41AAD2-83AE-4B4B-A384-1026C9C0AC08}" srcId="{0C49F1CE-72D1-4271-A83B-5B65F49C526E}" destId="{693DCAC3-D23A-40D5-8659-274B412B2872}" srcOrd="0" destOrd="0" parTransId="{7ACA9296-C905-42B7-9817-587CC692BE7A}" sibTransId="{4F6080E7-FAE1-489B-95EB-20DF7068A774}"/>
    <dgm:cxn modelId="{036E2065-FF95-4496-AF4B-CC982484B84D}" type="presOf" srcId="{F204B5F0-0685-45B5-B8C5-EA169EF3B34C}" destId="{C0B62627-C2C0-4E5B-9E65-2C9297B8D105}" srcOrd="0" destOrd="0" presId="urn:microsoft.com/office/officeart/2008/layout/HorizontalMultiLevelHierarchy"/>
    <dgm:cxn modelId="{BCB4535C-AF82-4C5C-A126-5AF7A3CC4675}" type="presOf" srcId="{452169DF-C440-40AF-970E-D3E079C0F36D}" destId="{83700032-9C70-4FDF-ACBF-3E6BAB7E4C35}" srcOrd="0" destOrd="0" presId="urn:microsoft.com/office/officeart/2008/layout/HorizontalMultiLevelHierarchy"/>
    <dgm:cxn modelId="{25D23C2D-D5CD-4696-8574-6DD6A2F6CA49}" type="presOf" srcId="{CD53E39C-E8DB-45D9-80F0-ED976000CA34}" destId="{FA9A3A47-1B33-4350-96BB-B45EF07F0CB8}" srcOrd="0" destOrd="0" presId="urn:microsoft.com/office/officeart/2008/layout/HorizontalMultiLevelHierarchy"/>
    <dgm:cxn modelId="{9EB6EA6A-416F-4ED4-B471-7D72820E45BA}" srcId="{F204B5F0-0685-45B5-B8C5-EA169EF3B34C}" destId="{C1DAADA0-E5D2-4CB5-9FF8-6311A5881296}" srcOrd="0" destOrd="0" parTransId="{D506E281-449C-47CF-80E7-8E306F9ED09F}" sibTransId="{CC0AE707-9FA5-4519-A2E3-3ED65DDBC567}"/>
    <dgm:cxn modelId="{563197CF-BAAD-47DB-9555-4CC0B7A0904A}" type="presOf" srcId="{7184B86B-E3E9-41AC-B25A-B6DD778FF359}" destId="{B1834E9B-CB96-42EF-A5CA-F501A4EA4831}" srcOrd="0" destOrd="0" presId="urn:microsoft.com/office/officeart/2008/layout/HorizontalMultiLevelHierarchy"/>
    <dgm:cxn modelId="{99A26C25-28D1-44FB-AD84-CFF0D646E808}" type="presOf" srcId="{EB9D7906-8690-45A3-AB1A-020559C94213}" destId="{2BBDE6B4-4422-4CB8-8B6B-438E82A9A330}" srcOrd="1" destOrd="0" presId="urn:microsoft.com/office/officeart/2008/layout/HorizontalMultiLevelHierarchy"/>
    <dgm:cxn modelId="{34EC0591-A910-4D4A-B0DE-A6D3A0BBE5F6}" type="presOf" srcId="{C9EE9882-C6E9-46C3-93FD-22F16802D7C0}" destId="{5F3DCBAB-0BCB-421A-92CA-F1B92E5D2591}" srcOrd="1" destOrd="0" presId="urn:microsoft.com/office/officeart/2008/layout/HorizontalMultiLevelHierarchy"/>
    <dgm:cxn modelId="{AE1970BE-8FD8-4AEC-BD45-EEB9DAF00B5D}" type="presOf" srcId="{93EF34FB-79B2-46D0-B760-ADF97E2441FC}" destId="{B794C56D-5A3C-4E3A-B4D6-0A9B4D477B98}" srcOrd="0" destOrd="0" presId="urn:microsoft.com/office/officeart/2008/layout/HorizontalMultiLevelHierarchy"/>
    <dgm:cxn modelId="{027ACE33-2391-488F-8F63-E155C6EB9E55}" type="presOf" srcId="{693DCAC3-D23A-40D5-8659-274B412B2872}" destId="{BAFCE63A-7DCA-441D-B7FE-C4EE907E9BEC}" srcOrd="0" destOrd="0" presId="urn:microsoft.com/office/officeart/2008/layout/HorizontalMultiLevelHierarchy"/>
    <dgm:cxn modelId="{F9AE5650-BD9F-4F7E-AB7C-1C78B0D2F711}" srcId="{C1DAADA0-E5D2-4CB5-9FF8-6311A5881296}" destId="{0C49F1CE-72D1-4271-A83B-5B65F49C526E}" srcOrd="1" destOrd="0" parTransId="{C9EE9882-C6E9-46C3-93FD-22F16802D7C0}" sibTransId="{8E208270-A3F8-4BFC-BAA2-B32131CE2EB9}"/>
    <dgm:cxn modelId="{B56DBBB4-38E9-4D15-A3A8-31E48781C4A9}" type="presOf" srcId="{C9EE9882-C6E9-46C3-93FD-22F16802D7C0}" destId="{2020B41C-49E5-448D-9DB8-990EDC6D55C8}" srcOrd="0" destOrd="0" presId="urn:microsoft.com/office/officeart/2008/layout/HorizontalMultiLevelHierarchy"/>
    <dgm:cxn modelId="{6E3A855D-2AC4-4924-9B63-D15CC08082CA}" type="presOf" srcId="{BEB5869F-53DA-4E2E-BD77-D8B71BBD08A4}" destId="{EEB4D5A3-6E15-47F6-B9D5-85A96C8F5026}" srcOrd="0" destOrd="0" presId="urn:microsoft.com/office/officeart/2008/layout/HorizontalMultiLevelHierarchy"/>
    <dgm:cxn modelId="{18721358-10DE-4DD5-990A-56BFD5BFBCBF}" type="presOf" srcId="{EB9D7906-8690-45A3-AB1A-020559C94213}" destId="{92C80ED6-7A4E-44BE-B55F-2B5CED68B0DF}" srcOrd="0" destOrd="0" presId="urn:microsoft.com/office/officeart/2008/layout/HorizontalMultiLevelHierarchy"/>
    <dgm:cxn modelId="{B6C663B2-4631-42AE-80AB-E66D60A2BADF}" type="presOf" srcId="{246118ED-31B6-4DC0-8292-A6BF2BA7AAA4}" destId="{2F3EBE8B-6C1D-4D64-8032-FFD75EC6EB16}" srcOrd="0" destOrd="0" presId="urn:microsoft.com/office/officeart/2008/layout/HorizontalMultiLevelHierarchy"/>
    <dgm:cxn modelId="{746CDEF5-18D9-4F4D-A7C4-73C99F842785}" srcId="{BEB5869F-53DA-4E2E-BD77-D8B71BBD08A4}" destId="{5EBEF132-7324-44CC-ABB2-59F7B5F60EDA}" srcOrd="0" destOrd="0" parTransId="{452169DF-C440-40AF-970E-D3E079C0F36D}" sibTransId="{8CEB12E1-181B-420A-93D5-2FCC12D69886}"/>
    <dgm:cxn modelId="{068295A0-D52D-4794-A0F2-336001086504}" srcId="{C1DAADA0-E5D2-4CB5-9FF8-6311A5881296}" destId="{E9AD306D-DFD8-4B19-8A4B-A033C507D542}" srcOrd="0" destOrd="0" parTransId="{93EF34FB-79B2-46D0-B760-ADF97E2441FC}" sibTransId="{D53109F0-DC62-4D42-B414-03882A5D7E6F}"/>
    <dgm:cxn modelId="{8C6C0683-258E-4524-9FDD-0EF10601CDC2}" type="presOf" srcId="{850A88B6-0136-4063-BE88-55DDB373A156}" destId="{9EF81C2D-9CA1-4C5A-86C8-DCD3991E0AE9}" srcOrd="0" destOrd="0" presId="urn:microsoft.com/office/officeart/2008/layout/HorizontalMultiLevelHierarchy"/>
    <dgm:cxn modelId="{B5E1923B-9B64-404F-99AA-0D7D021AD0A9}" srcId="{C1DAADA0-E5D2-4CB5-9FF8-6311A5881296}" destId="{A90A81E8-7DE9-4E74-ACBC-A8919EBFB98C}" srcOrd="3" destOrd="0" parTransId="{CD53E39C-E8DB-45D9-80F0-ED976000CA34}" sibTransId="{AFE72BAD-EAB5-4AE0-B09E-E78D6A7933BF}"/>
    <dgm:cxn modelId="{E2E59713-0340-422F-9578-ED92D420A593}" type="presOf" srcId="{0C49F1CE-72D1-4271-A83B-5B65F49C526E}" destId="{F0077FAD-13AB-4C88-B177-01DDCFD400EC}" srcOrd="0" destOrd="0" presId="urn:microsoft.com/office/officeart/2008/layout/HorizontalMultiLevelHierarchy"/>
    <dgm:cxn modelId="{419111C2-ACE4-46FF-B3AF-97A3D23250BD}" type="presOf" srcId="{288C82C0-6E2A-4417-9E50-EC42CE35DE56}" destId="{DCC25441-939D-42EF-9EF3-5AF8DE606829}" srcOrd="0" destOrd="0" presId="urn:microsoft.com/office/officeart/2008/layout/HorizontalMultiLevelHierarchy"/>
    <dgm:cxn modelId="{44FC7023-674F-4FD9-BCB5-330FCAF6DB64}" type="presOf" srcId="{93EF34FB-79B2-46D0-B760-ADF97E2441FC}" destId="{BE303BB4-2FB9-49EC-AAD8-738BA8053BFA}" srcOrd="1" destOrd="0" presId="urn:microsoft.com/office/officeart/2008/layout/HorizontalMultiLevelHierarchy"/>
    <dgm:cxn modelId="{987AFEF0-F02C-433E-B651-A389AC504504}" srcId="{BEB5869F-53DA-4E2E-BD77-D8B71BBD08A4}" destId="{7184B86B-E3E9-41AC-B25A-B6DD778FF359}" srcOrd="1" destOrd="0" parTransId="{288C82C0-6E2A-4417-9E50-EC42CE35DE56}" sibTransId="{54B6F405-F96B-4680-B9F0-39EEE3A44937}"/>
    <dgm:cxn modelId="{13B74D55-5B21-40BE-8C02-D1026518FB39}" srcId="{C1DAADA0-E5D2-4CB5-9FF8-6311A5881296}" destId="{BEB5869F-53DA-4E2E-BD77-D8B71BBD08A4}" srcOrd="2" destOrd="0" parTransId="{850A88B6-0136-4063-BE88-55DDB373A156}" sibTransId="{35A6A9BB-592A-4BA5-A4F0-C622D2C1E3BA}"/>
    <dgm:cxn modelId="{DB4B58BF-38DE-4D60-A0CD-4E2B8A71AD26}" type="presOf" srcId="{7ACA9296-C905-42B7-9817-587CC692BE7A}" destId="{88112AED-2609-4812-A2F0-72B810DE01BD}" srcOrd="1" destOrd="0" presId="urn:microsoft.com/office/officeart/2008/layout/HorizontalMultiLevelHierarchy"/>
    <dgm:cxn modelId="{38A422BC-2973-4533-82CD-E2D08E91D38C}" type="presOf" srcId="{5EBEF132-7324-44CC-ABB2-59F7B5F60EDA}" destId="{6987B98A-C530-4731-96CB-2A5EE28BB43F}" srcOrd="0" destOrd="0" presId="urn:microsoft.com/office/officeart/2008/layout/HorizontalMultiLevelHierarchy"/>
    <dgm:cxn modelId="{A2097060-C14B-48B5-9692-FDBE721E54C5}" type="presOf" srcId="{E9AD306D-DFD8-4B19-8A4B-A033C507D542}" destId="{5D1D43ED-D55F-45CB-8552-FA311B181A2D}" srcOrd="0" destOrd="0" presId="urn:microsoft.com/office/officeart/2008/layout/HorizontalMultiLevelHierarchy"/>
    <dgm:cxn modelId="{1556C863-3F54-42F4-857D-08A5C56D2728}" type="presOf" srcId="{C1DAADA0-E5D2-4CB5-9FF8-6311A5881296}" destId="{E0F5528D-9815-419C-B9E9-8B3DCC15A79C}" srcOrd="0" destOrd="0" presId="urn:microsoft.com/office/officeart/2008/layout/HorizontalMultiLevelHierarchy"/>
    <dgm:cxn modelId="{0A1D63C2-06F9-4570-8505-A7335F3EFD47}" type="presOf" srcId="{A90A81E8-7DE9-4E74-ACBC-A8919EBFB98C}" destId="{F0921B56-AB22-422C-A85D-41E1E2A1D23E}" srcOrd="0" destOrd="0" presId="urn:microsoft.com/office/officeart/2008/layout/HorizontalMultiLevelHierarchy"/>
    <dgm:cxn modelId="{D371F49F-375C-48EB-A8EB-D5559AA31CCC}" type="presOf" srcId="{850A88B6-0136-4063-BE88-55DDB373A156}" destId="{E4F4F913-B5BA-4E1F-9C3A-2C1C7A815CDA}" srcOrd="1" destOrd="0" presId="urn:microsoft.com/office/officeart/2008/layout/HorizontalMultiLevelHierarchy"/>
    <dgm:cxn modelId="{FB3E0B1E-1B02-4D6C-B5F9-F3CB9BA0021C}" srcId="{0C49F1CE-72D1-4271-A83B-5B65F49C526E}" destId="{246118ED-31B6-4DC0-8292-A6BF2BA7AAA4}" srcOrd="1" destOrd="0" parTransId="{EB9D7906-8690-45A3-AB1A-020559C94213}" sibTransId="{BA4CC90F-CBA7-4D38-9456-38C62E92EB31}"/>
    <dgm:cxn modelId="{3066E47B-4629-4110-960D-50C11B367833}" type="presOf" srcId="{7ACA9296-C905-42B7-9817-587CC692BE7A}" destId="{B6F2094A-F42C-4E17-A4EF-A885A893630B}" srcOrd="0" destOrd="0" presId="urn:microsoft.com/office/officeart/2008/layout/HorizontalMultiLevelHierarchy"/>
    <dgm:cxn modelId="{A3E22E07-CD5D-4D47-99B8-8152D129FF30}" type="presOf" srcId="{452169DF-C440-40AF-970E-D3E079C0F36D}" destId="{EF519061-65EF-4AA9-BC6B-0928800CE6F1}" srcOrd="1" destOrd="0" presId="urn:microsoft.com/office/officeart/2008/layout/HorizontalMultiLevelHierarchy"/>
    <dgm:cxn modelId="{E6218ED5-7A24-4DD5-9922-F0BD0650DD6B}" type="presParOf" srcId="{C0B62627-C2C0-4E5B-9E65-2C9297B8D105}" destId="{AE519819-196F-4A97-A590-05908659B045}" srcOrd="0" destOrd="0" presId="urn:microsoft.com/office/officeart/2008/layout/HorizontalMultiLevelHierarchy"/>
    <dgm:cxn modelId="{29A0EFF7-071F-4252-888A-4E39CBC58127}" type="presParOf" srcId="{AE519819-196F-4A97-A590-05908659B045}" destId="{E0F5528D-9815-419C-B9E9-8B3DCC15A79C}" srcOrd="0" destOrd="0" presId="urn:microsoft.com/office/officeart/2008/layout/HorizontalMultiLevelHierarchy"/>
    <dgm:cxn modelId="{6C709494-6FA1-4B64-B742-F7AB37224943}" type="presParOf" srcId="{AE519819-196F-4A97-A590-05908659B045}" destId="{32A25B9B-95BC-4924-B310-7979D0E3F592}" srcOrd="1" destOrd="0" presId="urn:microsoft.com/office/officeart/2008/layout/HorizontalMultiLevelHierarchy"/>
    <dgm:cxn modelId="{34454215-A015-4D15-992C-77852D21C761}" type="presParOf" srcId="{32A25B9B-95BC-4924-B310-7979D0E3F592}" destId="{B794C56D-5A3C-4E3A-B4D6-0A9B4D477B98}" srcOrd="0" destOrd="0" presId="urn:microsoft.com/office/officeart/2008/layout/HorizontalMultiLevelHierarchy"/>
    <dgm:cxn modelId="{763D052F-F7D8-4C60-9728-BEACB9AB2437}" type="presParOf" srcId="{B794C56D-5A3C-4E3A-B4D6-0A9B4D477B98}" destId="{BE303BB4-2FB9-49EC-AAD8-738BA8053BFA}" srcOrd="0" destOrd="0" presId="urn:microsoft.com/office/officeart/2008/layout/HorizontalMultiLevelHierarchy"/>
    <dgm:cxn modelId="{A83C9705-4E70-4BB2-B54A-A2F72652C02C}" type="presParOf" srcId="{32A25B9B-95BC-4924-B310-7979D0E3F592}" destId="{3D8F47FB-C9D5-4B5D-9410-151611D15A95}" srcOrd="1" destOrd="0" presId="urn:microsoft.com/office/officeart/2008/layout/HorizontalMultiLevelHierarchy"/>
    <dgm:cxn modelId="{EFF7BA5A-5CF9-4EB4-A851-BD45E447A9FE}" type="presParOf" srcId="{3D8F47FB-C9D5-4B5D-9410-151611D15A95}" destId="{5D1D43ED-D55F-45CB-8552-FA311B181A2D}" srcOrd="0" destOrd="0" presId="urn:microsoft.com/office/officeart/2008/layout/HorizontalMultiLevelHierarchy"/>
    <dgm:cxn modelId="{771473C9-1007-4280-B870-1F1BE4DE23A9}" type="presParOf" srcId="{3D8F47FB-C9D5-4B5D-9410-151611D15A95}" destId="{6A8B16E5-C487-40CF-A690-F798BBF0BAB5}" srcOrd="1" destOrd="0" presId="urn:microsoft.com/office/officeart/2008/layout/HorizontalMultiLevelHierarchy"/>
    <dgm:cxn modelId="{199028A0-ACA9-42A4-8EA5-8C089F50E444}" type="presParOf" srcId="{32A25B9B-95BC-4924-B310-7979D0E3F592}" destId="{2020B41C-49E5-448D-9DB8-990EDC6D55C8}" srcOrd="2" destOrd="0" presId="urn:microsoft.com/office/officeart/2008/layout/HorizontalMultiLevelHierarchy"/>
    <dgm:cxn modelId="{1CA76077-A932-406B-8E66-467C4E027FB6}" type="presParOf" srcId="{2020B41C-49E5-448D-9DB8-990EDC6D55C8}" destId="{5F3DCBAB-0BCB-421A-92CA-F1B92E5D2591}" srcOrd="0" destOrd="0" presId="urn:microsoft.com/office/officeart/2008/layout/HorizontalMultiLevelHierarchy"/>
    <dgm:cxn modelId="{97253A61-92A7-46EC-A9F7-D883C7E8303E}" type="presParOf" srcId="{32A25B9B-95BC-4924-B310-7979D0E3F592}" destId="{20C10504-0093-460E-9C53-A29659170D60}" srcOrd="3" destOrd="0" presId="urn:microsoft.com/office/officeart/2008/layout/HorizontalMultiLevelHierarchy"/>
    <dgm:cxn modelId="{6F5D9E90-24AF-4F3C-9F82-A5C7E3CF8A98}" type="presParOf" srcId="{20C10504-0093-460E-9C53-A29659170D60}" destId="{F0077FAD-13AB-4C88-B177-01DDCFD400EC}" srcOrd="0" destOrd="0" presId="urn:microsoft.com/office/officeart/2008/layout/HorizontalMultiLevelHierarchy"/>
    <dgm:cxn modelId="{574A2B90-C3B5-493B-AC76-A295CC476EB1}" type="presParOf" srcId="{20C10504-0093-460E-9C53-A29659170D60}" destId="{EA904B76-F11A-44FD-938C-2770F79C6287}" srcOrd="1" destOrd="0" presId="urn:microsoft.com/office/officeart/2008/layout/HorizontalMultiLevelHierarchy"/>
    <dgm:cxn modelId="{F043BC32-C5B0-4928-B5D9-218415D9902F}" type="presParOf" srcId="{EA904B76-F11A-44FD-938C-2770F79C6287}" destId="{B6F2094A-F42C-4E17-A4EF-A885A893630B}" srcOrd="0" destOrd="0" presId="urn:microsoft.com/office/officeart/2008/layout/HorizontalMultiLevelHierarchy"/>
    <dgm:cxn modelId="{1620CA82-5B39-4010-BBC6-5E98827D9EA3}" type="presParOf" srcId="{B6F2094A-F42C-4E17-A4EF-A885A893630B}" destId="{88112AED-2609-4812-A2F0-72B810DE01BD}" srcOrd="0" destOrd="0" presId="urn:microsoft.com/office/officeart/2008/layout/HorizontalMultiLevelHierarchy"/>
    <dgm:cxn modelId="{24F618C6-A921-411E-B875-2C2CD05F5000}" type="presParOf" srcId="{EA904B76-F11A-44FD-938C-2770F79C6287}" destId="{D61CBA19-08C1-43DE-94EF-52C53BB3DE29}" srcOrd="1" destOrd="0" presId="urn:microsoft.com/office/officeart/2008/layout/HorizontalMultiLevelHierarchy"/>
    <dgm:cxn modelId="{D31D0EDF-36B7-4E85-8421-A355363A78C3}" type="presParOf" srcId="{D61CBA19-08C1-43DE-94EF-52C53BB3DE29}" destId="{BAFCE63A-7DCA-441D-B7FE-C4EE907E9BEC}" srcOrd="0" destOrd="0" presId="urn:microsoft.com/office/officeart/2008/layout/HorizontalMultiLevelHierarchy"/>
    <dgm:cxn modelId="{71CA6A3E-7FCA-4D02-B688-76E42681AA18}" type="presParOf" srcId="{D61CBA19-08C1-43DE-94EF-52C53BB3DE29}" destId="{7852962F-E4F2-404D-B436-1D57D8FDBB99}" srcOrd="1" destOrd="0" presId="urn:microsoft.com/office/officeart/2008/layout/HorizontalMultiLevelHierarchy"/>
    <dgm:cxn modelId="{4909A46E-FCC5-4D00-89D6-EE1317D6539D}" type="presParOf" srcId="{EA904B76-F11A-44FD-938C-2770F79C6287}" destId="{92C80ED6-7A4E-44BE-B55F-2B5CED68B0DF}" srcOrd="2" destOrd="0" presId="urn:microsoft.com/office/officeart/2008/layout/HorizontalMultiLevelHierarchy"/>
    <dgm:cxn modelId="{634901DB-478D-4AF6-8307-365F6DC04208}" type="presParOf" srcId="{92C80ED6-7A4E-44BE-B55F-2B5CED68B0DF}" destId="{2BBDE6B4-4422-4CB8-8B6B-438E82A9A330}" srcOrd="0" destOrd="0" presId="urn:microsoft.com/office/officeart/2008/layout/HorizontalMultiLevelHierarchy"/>
    <dgm:cxn modelId="{7E2820EA-6F5B-4F3D-BD00-548E13B11409}" type="presParOf" srcId="{EA904B76-F11A-44FD-938C-2770F79C6287}" destId="{142BB143-8471-46F7-836C-0D45D9DAD67E}" srcOrd="3" destOrd="0" presId="urn:microsoft.com/office/officeart/2008/layout/HorizontalMultiLevelHierarchy"/>
    <dgm:cxn modelId="{27075AC1-7F09-453C-AD2F-725C81D0B1F3}" type="presParOf" srcId="{142BB143-8471-46F7-836C-0D45D9DAD67E}" destId="{2F3EBE8B-6C1D-4D64-8032-FFD75EC6EB16}" srcOrd="0" destOrd="0" presId="urn:microsoft.com/office/officeart/2008/layout/HorizontalMultiLevelHierarchy"/>
    <dgm:cxn modelId="{54AC8FF0-4328-4FFE-9B4D-05102D4F3CD1}" type="presParOf" srcId="{142BB143-8471-46F7-836C-0D45D9DAD67E}" destId="{15528C72-916C-4049-9CB4-9DC4CA2E0753}" srcOrd="1" destOrd="0" presId="urn:microsoft.com/office/officeart/2008/layout/HorizontalMultiLevelHierarchy"/>
    <dgm:cxn modelId="{AA477494-C104-4655-B1DB-488C8940AFED}" type="presParOf" srcId="{32A25B9B-95BC-4924-B310-7979D0E3F592}" destId="{9EF81C2D-9CA1-4C5A-86C8-DCD3991E0AE9}" srcOrd="4" destOrd="0" presId="urn:microsoft.com/office/officeart/2008/layout/HorizontalMultiLevelHierarchy"/>
    <dgm:cxn modelId="{2FCFE0C6-39D1-4E6D-96AF-346073DBA0EA}" type="presParOf" srcId="{9EF81C2D-9CA1-4C5A-86C8-DCD3991E0AE9}" destId="{E4F4F913-B5BA-4E1F-9C3A-2C1C7A815CDA}" srcOrd="0" destOrd="0" presId="urn:microsoft.com/office/officeart/2008/layout/HorizontalMultiLevelHierarchy"/>
    <dgm:cxn modelId="{D76749B1-C033-44AE-B7F7-B5E2A42E4E30}" type="presParOf" srcId="{32A25B9B-95BC-4924-B310-7979D0E3F592}" destId="{06D2FB7A-BC82-44D5-A220-A2F8734518DD}" srcOrd="5" destOrd="0" presId="urn:microsoft.com/office/officeart/2008/layout/HorizontalMultiLevelHierarchy"/>
    <dgm:cxn modelId="{DF93FC9D-0334-4DC8-8A77-97B6100A995B}" type="presParOf" srcId="{06D2FB7A-BC82-44D5-A220-A2F8734518DD}" destId="{EEB4D5A3-6E15-47F6-B9D5-85A96C8F5026}" srcOrd="0" destOrd="0" presId="urn:microsoft.com/office/officeart/2008/layout/HorizontalMultiLevelHierarchy"/>
    <dgm:cxn modelId="{5355CF3B-1D28-4F0D-B170-C687A780A4CA}" type="presParOf" srcId="{06D2FB7A-BC82-44D5-A220-A2F8734518DD}" destId="{DE918626-5969-43E1-A740-7D75EE4EF9A1}" srcOrd="1" destOrd="0" presId="urn:microsoft.com/office/officeart/2008/layout/HorizontalMultiLevelHierarchy"/>
    <dgm:cxn modelId="{15EFB2FB-E97A-49F9-A8BF-7BC698CBD580}" type="presParOf" srcId="{DE918626-5969-43E1-A740-7D75EE4EF9A1}" destId="{83700032-9C70-4FDF-ACBF-3E6BAB7E4C35}" srcOrd="0" destOrd="0" presId="urn:microsoft.com/office/officeart/2008/layout/HorizontalMultiLevelHierarchy"/>
    <dgm:cxn modelId="{5625DF63-4490-49E4-814A-2729E25E144F}" type="presParOf" srcId="{83700032-9C70-4FDF-ACBF-3E6BAB7E4C35}" destId="{EF519061-65EF-4AA9-BC6B-0928800CE6F1}" srcOrd="0" destOrd="0" presId="urn:microsoft.com/office/officeart/2008/layout/HorizontalMultiLevelHierarchy"/>
    <dgm:cxn modelId="{8EF107CA-AE14-4B68-8E7D-C606DDE6D8CD}" type="presParOf" srcId="{DE918626-5969-43E1-A740-7D75EE4EF9A1}" destId="{60D54683-4BEE-47A4-8DFE-7193D624317E}" srcOrd="1" destOrd="0" presId="urn:microsoft.com/office/officeart/2008/layout/HorizontalMultiLevelHierarchy"/>
    <dgm:cxn modelId="{8166B803-FA2B-40C4-8B56-071FA38E63AA}" type="presParOf" srcId="{60D54683-4BEE-47A4-8DFE-7193D624317E}" destId="{6987B98A-C530-4731-96CB-2A5EE28BB43F}" srcOrd="0" destOrd="0" presId="urn:microsoft.com/office/officeart/2008/layout/HorizontalMultiLevelHierarchy"/>
    <dgm:cxn modelId="{3385B789-0EE3-444E-8857-CEE7C474E644}" type="presParOf" srcId="{60D54683-4BEE-47A4-8DFE-7193D624317E}" destId="{EE387BBF-33A3-4828-A911-D5E2B6B215D2}" srcOrd="1" destOrd="0" presId="urn:microsoft.com/office/officeart/2008/layout/HorizontalMultiLevelHierarchy"/>
    <dgm:cxn modelId="{9011F18F-83BD-4F1F-8DFB-3D8FC7E597DB}" type="presParOf" srcId="{DE918626-5969-43E1-A740-7D75EE4EF9A1}" destId="{DCC25441-939D-42EF-9EF3-5AF8DE606829}" srcOrd="2" destOrd="0" presId="urn:microsoft.com/office/officeart/2008/layout/HorizontalMultiLevelHierarchy"/>
    <dgm:cxn modelId="{0BEF2009-9C41-4EEA-8D0F-3D1C448123C4}" type="presParOf" srcId="{DCC25441-939D-42EF-9EF3-5AF8DE606829}" destId="{6DA9F0AB-7D81-4706-A2C2-A337BC1B7D17}" srcOrd="0" destOrd="0" presId="urn:microsoft.com/office/officeart/2008/layout/HorizontalMultiLevelHierarchy"/>
    <dgm:cxn modelId="{89AE4BF4-D01D-498A-9215-61657DEA0809}" type="presParOf" srcId="{DE918626-5969-43E1-A740-7D75EE4EF9A1}" destId="{F0F34092-BFF5-45DB-A736-709553585109}" srcOrd="3" destOrd="0" presId="urn:microsoft.com/office/officeart/2008/layout/HorizontalMultiLevelHierarchy"/>
    <dgm:cxn modelId="{F2FD4B3F-EFE5-4010-B3DE-2C17759B3237}" type="presParOf" srcId="{F0F34092-BFF5-45DB-A736-709553585109}" destId="{B1834E9B-CB96-42EF-A5CA-F501A4EA4831}" srcOrd="0" destOrd="0" presId="urn:microsoft.com/office/officeart/2008/layout/HorizontalMultiLevelHierarchy"/>
    <dgm:cxn modelId="{BB853343-01D8-4723-A1A8-1412B3943A3A}" type="presParOf" srcId="{F0F34092-BFF5-45DB-A736-709553585109}" destId="{195AF22E-98CB-4C93-A2E9-9F10DC014B73}" srcOrd="1" destOrd="0" presId="urn:microsoft.com/office/officeart/2008/layout/HorizontalMultiLevelHierarchy"/>
    <dgm:cxn modelId="{C58AFEEB-CB00-4DEE-9C7A-E951C99702B5}" type="presParOf" srcId="{32A25B9B-95BC-4924-B310-7979D0E3F592}" destId="{FA9A3A47-1B33-4350-96BB-B45EF07F0CB8}" srcOrd="6" destOrd="0" presId="urn:microsoft.com/office/officeart/2008/layout/HorizontalMultiLevelHierarchy"/>
    <dgm:cxn modelId="{7AD0EE6E-A1B3-456A-AA35-0BF47CB2232A}" type="presParOf" srcId="{FA9A3A47-1B33-4350-96BB-B45EF07F0CB8}" destId="{8BA0BD7F-C26F-4820-B12F-0D3E228E0E8A}" srcOrd="0" destOrd="0" presId="urn:microsoft.com/office/officeart/2008/layout/HorizontalMultiLevelHierarchy"/>
    <dgm:cxn modelId="{42ABD18F-8B2A-48A4-AD1C-BB04A5ADA45E}" type="presParOf" srcId="{32A25B9B-95BC-4924-B310-7979D0E3F592}" destId="{166E6591-52C2-4064-A477-E6A8289F6451}" srcOrd="7" destOrd="0" presId="urn:microsoft.com/office/officeart/2008/layout/HorizontalMultiLevelHierarchy"/>
    <dgm:cxn modelId="{8143D730-C034-4C14-8D83-DE208FD3005C}" type="presParOf" srcId="{166E6591-52C2-4064-A477-E6A8289F6451}" destId="{F0921B56-AB22-422C-A85D-41E1E2A1D23E}" srcOrd="0" destOrd="0" presId="urn:microsoft.com/office/officeart/2008/layout/HorizontalMultiLevelHierarchy"/>
    <dgm:cxn modelId="{4A9B0429-0E28-4DB2-B34A-972177F7FE28}" type="presParOf" srcId="{166E6591-52C2-4064-A477-E6A8289F6451}" destId="{0E62A144-E6B3-4916-BED6-5846C575DC4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A3A47-1B33-4350-96BB-B45EF07F0CB8}">
      <dsp:nvSpPr>
        <dsp:cNvPr id="0" name=""/>
        <dsp:cNvSpPr/>
      </dsp:nvSpPr>
      <dsp:spPr>
        <a:xfrm>
          <a:off x="721319" y="2032000"/>
          <a:ext cx="444209" cy="1692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2104" y="0"/>
              </a:lnTo>
              <a:lnTo>
                <a:pt x="222104" y="1692870"/>
              </a:lnTo>
              <a:lnTo>
                <a:pt x="444209" y="16928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899669" y="2834680"/>
        <a:ext cx="87509" cy="87509"/>
      </dsp:txXfrm>
    </dsp:sp>
    <dsp:sp modelId="{DCC25441-939D-42EF-9EF3-5AF8DE606829}">
      <dsp:nvSpPr>
        <dsp:cNvPr id="0" name=""/>
        <dsp:cNvSpPr/>
      </dsp:nvSpPr>
      <dsp:spPr>
        <a:xfrm>
          <a:off x="3386574" y="2878435"/>
          <a:ext cx="444209" cy="423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2104" y="0"/>
              </a:lnTo>
              <a:lnTo>
                <a:pt x="222104" y="423217"/>
              </a:lnTo>
              <a:lnTo>
                <a:pt x="444209" y="4232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93340" y="3074705"/>
        <a:ext cx="30677" cy="30677"/>
      </dsp:txXfrm>
    </dsp:sp>
    <dsp:sp modelId="{83700032-9C70-4FDF-ACBF-3E6BAB7E4C35}">
      <dsp:nvSpPr>
        <dsp:cNvPr id="0" name=""/>
        <dsp:cNvSpPr/>
      </dsp:nvSpPr>
      <dsp:spPr>
        <a:xfrm>
          <a:off x="3386574" y="2455217"/>
          <a:ext cx="444209" cy="423217"/>
        </a:xfrm>
        <a:custGeom>
          <a:avLst/>
          <a:gdLst/>
          <a:ahLst/>
          <a:cxnLst/>
          <a:rect l="0" t="0" r="0" b="0"/>
          <a:pathLst>
            <a:path>
              <a:moveTo>
                <a:pt x="0" y="423217"/>
              </a:moveTo>
              <a:lnTo>
                <a:pt x="222104" y="423217"/>
              </a:lnTo>
              <a:lnTo>
                <a:pt x="222104" y="0"/>
              </a:lnTo>
              <a:lnTo>
                <a:pt x="444209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93340" y="2651487"/>
        <a:ext cx="30677" cy="30677"/>
      </dsp:txXfrm>
    </dsp:sp>
    <dsp:sp modelId="{9EF81C2D-9CA1-4C5A-86C8-DCD3991E0AE9}">
      <dsp:nvSpPr>
        <dsp:cNvPr id="0" name=""/>
        <dsp:cNvSpPr/>
      </dsp:nvSpPr>
      <dsp:spPr>
        <a:xfrm>
          <a:off x="721319" y="2032000"/>
          <a:ext cx="444209" cy="846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2104" y="0"/>
              </a:lnTo>
              <a:lnTo>
                <a:pt x="222104" y="846435"/>
              </a:lnTo>
              <a:lnTo>
                <a:pt x="444209" y="8464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19525" y="2431319"/>
        <a:ext cx="47795" cy="47795"/>
      </dsp:txXfrm>
    </dsp:sp>
    <dsp:sp modelId="{92C80ED6-7A4E-44BE-B55F-2B5CED68B0DF}">
      <dsp:nvSpPr>
        <dsp:cNvPr id="0" name=""/>
        <dsp:cNvSpPr/>
      </dsp:nvSpPr>
      <dsp:spPr>
        <a:xfrm>
          <a:off x="3386574" y="1185564"/>
          <a:ext cx="444209" cy="423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2104" y="0"/>
              </a:lnTo>
              <a:lnTo>
                <a:pt x="222104" y="423217"/>
              </a:lnTo>
              <a:lnTo>
                <a:pt x="444209" y="4232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93340" y="1381835"/>
        <a:ext cx="30677" cy="30677"/>
      </dsp:txXfrm>
    </dsp:sp>
    <dsp:sp modelId="{B6F2094A-F42C-4E17-A4EF-A885A893630B}">
      <dsp:nvSpPr>
        <dsp:cNvPr id="0" name=""/>
        <dsp:cNvSpPr/>
      </dsp:nvSpPr>
      <dsp:spPr>
        <a:xfrm>
          <a:off x="3386574" y="762347"/>
          <a:ext cx="444209" cy="423217"/>
        </a:xfrm>
        <a:custGeom>
          <a:avLst/>
          <a:gdLst/>
          <a:ahLst/>
          <a:cxnLst/>
          <a:rect l="0" t="0" r="0" b="0"/>
          <a:pathLst>
            <a:path>
              <a:moveTo>
                <a:pt x="0" y="423217"/>
              </a:moveTo>
              <a:lnTo>
                <a:pt x="222104" y="423217"/>
              </a:lnTo>
              <a:lnTo>
                <a:pt x="222104" y="0"/>
              </a:lnTo>
              <a:lnTo>
                <a:pt x="444209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93340" y="958617"/>
        <a:ext cx="30677" cy="30677"/>
      </dsp:txXfrm>
    </dsp:sp>
    <dsp:sp modelId="{2020B41C-49E5-448D-9DB8-990EDC6D55C8}">
      <dsp:nvSpPr>
        <dsp:cNvPr id="0" name=""/>
        <dsp:cNvSpPr/>
      </dsp:nvSpPr>
      <dsp:spPr>
        <a:xfrm>
          <a:off x="721319" y="1185564"/>
          <a:ext cx="444209" cy="846435"/>
        </a:xfrm>
        <a:custGeom>
          <a:avLst/>
          <a:gdLst/>
          <a:ahLst/>
          <a:cxnLst/>
          <a:rect l="0" t="0" r="0" b="0"/>
          <a:pathLst>
            <a:path>
              <a:moveTo>
                <a:pt x="0" y="846435"/>
              </a:moveTo>
              <a:lnTo>
                <a:pt x="222104" y="846435"/>
              </a:lnTo>
              <a:lnTo>
                <a:pt x="222104" y="0"/>
              </a:lnTo>
              <a:lnTo>
                <a:pt x="44420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19525" y="1584884"/>
        <a:ext cx="47795" cy="47795"/>
      </dsp:txXfrm>
    </dsp:sp>
    <dsp:sp modelId="{B794C56D-5A3C-4E3A-B4D6-0A9B4D477B98}">
      <dsp:nvSpPr>
        <dsp:cNvPr id="0" name=""/>
        <dsp:cNvSpPr/>
      </dsp:nvSpPr>
      <dsp:spPr>
        <a:xfrm>
          <a:off x="721319" y="339129"/>
          <a:ext cx="444209" cy="1692870"/>
        </a:xfrm>
        <a:custGeom>
          <a:avLst/>
          <a:gdLst/>
          <a:ahLst/>
          <a:cxnLst/>
          <a:rect l="0" t="0" r="0" b="0"/>
          <a:pathLst>
            <a:path>
              <a:moveTo>
                <a:pt x="0" y="1692870"/>
              </a:moveTo>
              <a:lnTo>
                <a:pt x="222104" y="1692870"/>
              </a:lnTo>
              <a:lnTo>
                <a:pt x="222104" y="0"/>
              </a:lnTo>
              <a:lnTo>
                <a:pt x="44420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899669" y="1141810"/>
        <a:ext cx="87509" cy="87509"/>
      </dsp:txXfrm>
    </dsp:sp>
    <dsp:sp modelId="{E0F5528D-9815-419C-B9E9-8B3DCC15A79C}">
      <dsp:nvSpPr>
        <dsp:cNvPr id="0" name=""/>
        <dsp:cNvSpPr/>
      </dsp:nvSpPr>
      <dsp:spPr>
        <a:xfrm rot="16200000">
          <a:off x="-1399223" y="1693425"/>
          <a:ext cx="3563937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Wettability</a:t>
          </a:r>
          <a:endParaRPr lang="zh-CN" altLang="en-US" sz="4400" kern="1200" dirty="0"/>
        </a:p>
      </dsp:txBody>
      <dsp:txXfrm>
        <a:off x="-1399223" y="1693425"/>
        <a:ext cx="3563937" cy="677148"/>
      </dsp:txXfrm>
    </dsp:sp>
    <dsp:sp modelId="{5D1D43ED-D55F-45CB-8552-FA311B181A2D}">
      <dsp:nvSpPr>
        <dsp:cNvPr id="0" name=""/>
        <dsp:cNvSpPr/>
      </dsp:nvSpPr>
      <dsp:spPr>
        <a:xfrm>
          <a:off x="1165528" y="555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Introduction</a:t>
          </a:r>
          <a:endParaRPr lang="zh-CN" altLang="en-US" sz="2200" kern="1200" dirty="0"/>
        </a:p>
      </dsp:txBody>
      <dsp:txXfrm>
        <a:off x="1165528" y="555"/>
        <a:ext cx="2221045" cy="677148"/>
      </dsp:txXfrm>
    </dsp:sp>
    <dsp:sp modelId="{F0077FAD-13AB-4C88-B177-01DDCFD400EC}">
      <dsp:nvSpPr>
        <dsp:cNvPr id="0" name=""/>
        <dsp:cNvSpPr/>
      </dsp:nvSpPr>
      <dsp:spPr>
        <a:xfrm>
          <a:off x="1165528" y="846990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Methodology</a:t>
          </a:r>
          <a:endParaRPr lang="zh-CN" altLang="en-US" sz="2200" kern="1200" dirty="0"/>
        </a:p>
      </dsp:txBody>
      <dsp:txXfrm>
        <a:off x="1165528" y="846990"/>
        <a:ext cx="2221045" cy="677148"/>
      </dsp:txXfrm>
    </dsp:sp>
    <dsp:sp modelId="{BAFCE63A-7DCA-441D-B7FE-C4EE907E9BEC}">
      <dsp:nvSpPr>
        <dsp:cNvPr id="0" name=""/>
        <dsp:cNvSpPr/>
      </dsp:nvSpPr>
      <dsp:spPr>
        <a:xfrm>
          <a:off x="3830783" y="423773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Fabrics and apparatus design</a:t>
          </a:r>
          <a:endParaRPr lang="zh-CN" altLang="en-US" sz="2200" kern="1200" dirty="0"/>
        </a:p>
      </dsp:txBody>
      <dsp:txXfrm>
        <a:off x="3830783" y="423773"/>
        <a:ext cx="2221045" cy="677148"/>
      </dsp:txXfrm>
    </dsp:sp>
    <dsp:sp modelId="{2F3EBE8B-6C1D-4D64-8032-FFD75EC6EB16}">
      <dsp:nvSpPr>
        <dsp:cNvPr id="0" name=""/>
        <dsp:cNvSpPr/>
      </dsp:nvSpPr>
      <dsp:spPr>
        <a:xfrm>
          <a:off x="3830783" y="1270208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Experiments</a:t>
          </a:r>
          <a:endParaRPr lang="zh-CN" altLang="en-US" sz="2200" kern="1200" dirty="0"/>
        </a:p>
      </dsp:txBody>
      <dsp:txXfrm>
        <a:off x="3830783" y="1270208"/>
        <a:ext cx="2221045" cy="677148"/>
      </dsp:txXfrm>
    </dsp:sp>
    <dsp:sp modelId="{EEB4D5A3-6E15-47F6-B9D5-85A96C8F5026}">
      <dsp:nvSpPr>
        <dsp:cNvPr id="0" name=""/>
        <dsp:cNvSpPr/>
      </dsp:nvSpPr>
      <dsp:spPr>
        <a:xfrm>
          <a:off x="1165528" y="2539861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Results and analyses</a:t>
          </a:r>
          <a:endParaRPr lang="zh-CN" altLang="en-US" sz="2200" kern="1200" dirty="0"/>
        </a:p>
      </dsp:txBody>
      <dsp:txXfrm>
        <a:off x="1165528" y="2539861"/>
        <a:ext cx="2221045" cy="677148"/>
      </dsp:txXfrm>
    </dsp:sp>
    <dsp:sp modelId="{6987B98A-C530-4731-96CB-2A5EE28BB43F}">
      <dsp:nvSpPr>
        <dsp:cNvPr id="0" name=""/>
        <dsp:cNvSpPr/>
      </dsp:nvSpPr>
      <dsp:spPr>
        <a:xfrm>
          <a:off x="3830783" y="2116643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Downward infiltration</a:t>
          </a:r>
          <a:endParaRPr lang="zh-CN" altLang="en-US" sz="2200" kern="1200" dirty="0"/>
        </a:p>
      </dsp:txBody>
      <dsp:txXfrm>
        <a:off x="3830783" y="2116643"/>
        <a:ext cx="2221045" cy="677148"/>
      </dsp:txXfrm>
    </dsp:sp>
    <dsp:sp modelId="{B1834E9B-CB96-42EF-A5CA-F501A4EA4831}">
      <dsp:nvSpPr>
        <dsp:cNvPr id="0" name=""/>
        <dsp:cNvSpPr/>
      </dsp:nvSpPr>
      <dsp:spPr>
        <a:xfrm>
          <a:off x="3830783" y="2963078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Lateral and upward infiltration </a:t>
          </a:r>
          <a:endParaRPr lang="zh-CN" altLang="en-US" sz="2200" kern="1200" dirty="0"/>
        </a:p>
      </dsp:txBody>
      <dsp:txXfrm>
        <a:off x="3830783" y="2963078"/>
        <a:ext cx="2221045" cy="677148"/>
      </dsp:txXfrm>
    </dsp:sp>
    <dsp:sp modelId="{F0921B56-AB22-422C-A85D-41E1E2A1D23E}">
      <dsp:nvSpPr>
        <dsp:cNvPr id="0" name=""/>
        <dsp:cNvSpPr/>
      </dsp:nvSpPr>
      <dsp:spPr>
        <a:xfrm>
          <a:off x="1165528" y="3386296"/>
          <a:ext cx="2221045" cy="67714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Conclusion</a:t>
          </a:r>
          <a:endParaRPr lang="zh-CN" altLang="en-US" sz="2200" kern="1200" dirty="0"/>
        </a:p>
      </dsp:txBody>
      <dsp:txXfrm>
        <a:off x="1165528" y="3386296"/>
        <a:ext cx="2221045" cy="677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8A895-9B68-4827-9C93-7EAA312EF90E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8F1D0-E221-455B-9C81-18F206E541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8F1D0-E221-455B-9C81-18F206E541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0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38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89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44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09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31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6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7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505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782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65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2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google.es/url?sa=i&amp;rct=j&amp;q=&amp;esrc=s&amp;frm=1&amp;source=images&amp;cd=&amp;cad=rja&amp;uact=8&amp;ved=0CAcQjRxqFQoTCJ6J6dCplckCFUJHGgodClMNeg&amp;url=http://www.talent.upc.edu/blog/la-upc-en-el-puesto-47-del-mundo-en-ingenieria-civil-y-estructural-y-entre-las-universidades-top-200-del-ranking-qs/&amp;psig=AFQjCNE0jUAv7N2zgI7We3Mch8ZAnGMBJA&amp;ust=1447776409987417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20331-8F67-4F0E-8C22-CB015696E98D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4897-0F4E-4038-9BF9-AEE49DF88C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50" name="Picture 2" descr="http://www.talent.upc.edu/blog/wp-content/uploads/2013/09/logo_upc.jpg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743606"/>
            <a:ext cx="3716829" cy="111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92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>
                <a:ea typeface="DejaVu Sans" pitchFamily="34" charset="0"/>
                <a:cs typeface="DejaVu Sans" pitchFamily="34" charset="0"/>
              </a:rPr>
              <a:t>Evaluating the wettability and dynamic water absorption of textiles</a:t>
            </a:r>
            <a:endParaRPr lang="zh-CN" altLang="en-US" sz="4000" dirty="0">
              <a:cs typeface="DejaVu Sans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3688" y="3886200"/>
            <a:ext cx="4856584" cy="622920"/>
          </a:xfrm>
        </p:spPr>
        <p:txBody>
          <a:bodyPr>
            <a:normAutofit/>
          </a:bodyPr>
          <a:lstStyle/>
          <a:p>
            <a:r>
              <a:rPr lang="en-US" altLang="zh-CN" sz="2800" dirty="0" err="1">
                <a:solidFill>
                  <a:schemeClr val="tx1"/>
                </a:solidFill>
                <a:latin typeface="+mj-lt"/>
                <a:ea typeface="DejaVu Sans" pitchFamily="34" charset="0"/>
                <a:cs typeface="DejaVu Sans" pitchFamily="34" charset="0"/>
              </a:rPr>
              <a:t>Yuyang</a:t>
            </a:r>
            <a:r>
              <a:rPr lang="en-US" altLang="zh-CN" sz="2800" dirty="0">
                <a:solidFill>
                  <a:schemeClr val="tx1"/>
                </a:solidFill>
                <a:latin typeface="+mj-lt"/>
                <a:ea typeface="DejaVu Sans" pitchFamily="34" charset="0"/>
                <a:cs typeface="DejaVu Sans" pitchFamily="34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DejaVu Sans" pitchFamily="34" charset="0"/>
                <a:cs typeface="DejaVu Sans" pitchFamily="34" charset="0"/>
              </a:rPr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13186364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8488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Methodology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Fabrics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and apparatus design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159586"/>
                  </p:ext>
                </p:extLst>
              </p:nvPr>
            </p:nvGraphicFramePr>
            <p:xfrm>
              <a:off x="899592" y="1556791"/>
              <a:ext cx="7200797" cy="330208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57626"/>
                    <a:gridCol w="1168317"/>
                    <a:gridCol w="1168317"/>
                    <a:gridCol w="1168317"/>
                    <a:gridCol w="1169110"/>
                    <a:gridCol w="1169110"/>
                  </a:tblGrid>
                  <a:tr h="648073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specimen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1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2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3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4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5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Fabric content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PET</a:t>
                          </a:r>
                        </a:p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(Polyester)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Cotton &amp;hemp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Hemp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PET&amp; cotton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6365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Cotton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Average thickness(mm)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0.16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0.32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0.38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0.68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0.85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Average weight(g/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zh-CN" sz="1600" i="1" kern="10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GB" sz="1600" i="1" kern="100">
                                      <a:effectLst/>
                                      <a:latin typeface="Cambria Math"/>
                                      <a:ea typeface="宋体"/>
                                      <a:cs typeface="Times New Roman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GB" sz="1600" i="1" kern="100">
                                      <a:effectLst/>
                                      <a:latin typeface="Cambria Math"/>
                                      <a:ea typeface="宋体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GB" sz="1600" kern="1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)</a:t>
                          </a:r>
                          <a:endParaRPr lang="zh-CN" sz="16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28.0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86.0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102.0</a:t>
                          </a:r>
                          <a:endParaRPr lang="zh-CN" sz="16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189.0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112.0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159586"/>
                  </p:ext>
                </p:extLst>
              </p:nvPr>
            </p:nvGraphicFramePr>
            <p:xfrm>
              <a:off x="899592" y="1556791"/>
              <a:ext cx="7200797" cy="330208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57626"/>
                    <a:gridCol w="1168317"/>
                    <a:gridCol w="1168317"/>
                    <a:gridCol w="1168317"/>
                    <a:gridCol w="1169110"/>
                    <a:gridCol w="1169110"/>
                  </a:tblGrid>
                  <a:tr h="648073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specimen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1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2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3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4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800" b="1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Sample 5</a:t>
                          </a:r>
                          <a:endParaRPr lang="zh-CN" sz="1800" b="1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Fabric content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PET</a:t>
                          </a:r>
                        </a:p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(Polyester)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Cotton &amp;hemp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Hemp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PET&amp; cotton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6365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 smtClean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Cotton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Average thickness(mm)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0.16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0.32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0.38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0.68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0.85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846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48" t="-273793" r="-429596" b="-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28.0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86.0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102.0</a:t>
                          </a:r>
                          <a:endParaRPr lang="zh-CN" sz="16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189.0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27000"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600" kern="1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112.0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8583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4624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Methodology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Experiments</a:t>
            </a:r>
            <a:endParaRPr lang="en-US" altLang="zh-CN" sz="2400" dirty="0" smtClean="0">
              <a:latin typeface="+mj-lt"/>
              <a:ea typeface="DejaVu Sans" pitchFamily="34" charset="0"/>
              <a:cs typeface="DejaVu Sans" pitchFamily="34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8748464" cy="34695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5013176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 </a:t>
            </a:r>
            <a:r>
              <a:rPr lang="en-GB" altLang="zh-CN" b="1" dirty="0"/>
              <a:t>Equipment schematic diagram of the FLTS.  a, </a:t>
            </a:r>
            <a:r>
              <a:rPr lang="en-GB" altLang="zh-CN" dirty="0"/>
              <a:t>Working principle diagram.</a:t>
            </a:r>
            <a:r>
              <a:rPr lang="en-GB" altLang="zh-CN" b="1" dirty="0"/>
              <a:t> b,</a:t>
            </a:r>
            <a:r>
              <a:rPr lang="en-GB" altLang="zh-CN" dirty="0"/>
              <a:t> The water drop downwardly infiltrates the fabric.</a:t>
            </a:r>
            <a:r>
              <a:rPr lang="en-GB" altLang="zh-CN" b="1" dirty="0"/>
              <a:t>  c, </a:t>
            </a:r>
            <a:r>
              <a:rPr lang="en-GB" altLang="zh-CN" dirty="0"/>
              <a:t>The water drop laterally infiltrates the fabric.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56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34076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Lateral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and upward 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5" y="2132856"/>
            <a:ext cx="3744973" cy="2683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851" y="2132856"/>
            <a:ext cx="3911597" cy="26704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44624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Experiments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Downward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5013176"/>
            <a:ext cx="327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Lateral infiltration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494116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Upward infiltration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69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Results </a:t>
            </a:r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and analyses</a:t>
            </a: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Downward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2050" name="Picture 2" descr="E:\出国申请资料\相关论文\图片\6\1b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219933" cy="28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出国申请资料\相关论文\图片\6\1c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00" y="1484784"/>
            <a:ext cx="4219933" cy="28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443711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Sample1, Polyester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443711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Sample2, Cotton &amp; hemp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49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Results </a:t>
            </a:r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and analyses</a:t>
            </a: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Downward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3074" name="Picture 2" descr="E:\出国申请资料\相关论文\图片\6\1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4656"/>
            <a:ext cx="4411170" cy="299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出国申请资料\相关论文\图片\6\1e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439" y="1374656"/>
            <a:ext cx="3970571" cy="299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4499828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Sample 3, hemp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72100" y="4509120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Sample 4, Polyester &amp; Cotton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77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Results </a:t>
            </a:r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and analyses</a:t>
            </a: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Downward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4098" name="Picture 2" descr="E:\出国申请资料\相关论文\图片\6\1f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54" y="1321606"/>
            <a:ext cx="4335554" cy="289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出国申请资料\相关论文\图片\6\1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419" y="1321606"/>
            <a:ext cx="4019061" cy="289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436510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Sample 5, Cotton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80112" y="436510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Average </a:t>
            </a:r>
            <a:r>
              <a:rPr lang="en-GB" altLang="zh-CN" dirty="0"/>
              <a:t>infiltration level of each sample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77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98629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Results </a:t>
            </a:r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and analyses</a:t>
            </a: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Lateral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and upward infiltration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5122" name="Picture 2" descr="E:\出国申请资料\相关论文\图片\图片终极版本\13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069" y="1268760"/>
            <a:ext cx="549374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5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Conclusions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1412776"/>
            <a:ext cx="6840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400" dirty="0" smtClean="0"/>
              <a:t>The liquid transfer properties of the fabrics are different, which means that they have different moisture management ability;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400" dirty="0" smtClean="0"/>
              <a:t>Gravity affect the rate of liquid transfer when directions of the infiltration and gravity are different;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400" dirty="0" smtClean="0"/>
              <a:t>The noncontact way is able to evaluate the liquid  transfer property of textiles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469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3664" y="2204864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en-US" altLang="zh-CN" sz="4800" dirty="0" smtClean="0">
                <a:solidFill>
                  <a:schemeClr val="bg2">
                    <a:lumMod val="75000"/>
                  </a:schemeClr>
                </a:solidFill>
                <a:ea typeface="DejaVu Sans" pitchFamily="34" charset="0"/>
                <a:cs typeface="DejaVu Sans" pitchFamily="34" charset="0"/>
              </a:rPr>
              <a:t>Thanks</a:t>
            </a:r>
            <a:r>
              <a:rPr lang="en-US" altLang="zh-CN" sz="4800" dirty="0" smtClean="0">
                <a:ea typeface="DejaVu Sans" pitchFamily="34" charset="0"/>
                <a:cs typeface="DejaVu Sans" pitchFamily="34" charset="0"/>
              </a:rPr>
              <a:t/>
            </a:r>
            <a:br>
              <a:rPr lang="en-US" altLang="zh-CN" sz="4800" dirty="0" smtClean="0">
                <a:ea typeface="DejaVu Sans" pitchFamily="34" charset="0"/>
                <a:cs typeface="DejaVu Sans" pitchFamily="34" charset="0"/>
              </a:rPr>
            </a:br>
            <a:r>
              <a:rPr lang="en-US" altLang="zh-CN" sz="4800" dirty="0" smtClean="0">
                <a:ea typeface="DejaVu Sans" pitchFamily="34" charset="0"/>
                <a:cs typeface="DejaVu Sans" pitchFamily="34" charset="0"/>
              </a:rPr>
              <a:t>Merry </a:t>
            </a:r>
            <a:r>
              <a:rPr lang="en-US" altLang="zh-CN" sz="4800" dirty="0">
                <a:ea typeface="DejaVu Sans" pitchFamily="34" charset="0"/>
                <a:cs typeface="DejaVu Sans" pitchFamily="34" charset="0"/>
              </a:rPr>
              <a:t>C</a:t>
            </a:r>
            <a:r>
              <a:rPr lang="en-US" altLang="zh-CN" sz="4800" dirty="0" smtClean="0">
                <a:ea typeface="DejaVu Sans" pitchFamily="34" charset="0"/>
                <a:cs typeface="DejaVu Sans" pitchFamily="34" charset="0"/>
              </a:rPr>
              <a:t>hristmas</a:t>
            </a:r>
            <a:endParaRPr lang="zh-CN" altLang="en-US" sz="4800" dirty="0">
              <a:cs typeface="DejaVu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1260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415080042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739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86800" cy="1143000"/>
          </a:xfrm>
        </p:spPr>
        <p:txBody>
          <a:bodyPr>
            <a:normAutofit/>
          </a:bodyPr>
          <a:lstStyle/>
          <a:p>
            <a:pPr indent="457200" algn="l"/>
            <a:r>
              <a:rPr lang="en-US" altLang="zh-CN" sz="2800" dirty="0" smtClean="0">
                <a:ea typeface="DejaVu Sans" pitchFamily="34" charset="0"/>
                <a:cs typeface="DejaVu Sans" pitchFamily="34" charset="0"/>
              </a:rPr>
              <a:t>Importance of the dynamic water absorption and wicking behavior</a:t>
            </a:r>
            <a:endParaRPr lang="zh-CN" altLang="en-US" sz="2800" dirty="0">
              <a:cs typeface="DejaVu San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916832"/>
            <a:ext cx="70567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400" dirty="0" smtClean="0"/>
              <a:t>The dynamic water absorption and wicking </a:t>
            </a:r>
            <a:r>
              <a:rPr lang="en-US" altLang="zh-CN" sz="2400" dirty="0" err="1" smtClean="0"/>
              <a:t>behaviour</a:t>
            </a:r>
            <a:r>
              <a:rPr lang="en-US" altLang="zh-CN" sz="2400" dirty="0" smtClean="0"/>
              <a:t> is an important index to evaluate the comfort of clothing garments;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2400" dirty="0"/>
              <a:t>The liquid </a:t>
            </a:r>
            <a:r>
              <a:rPr lang="en-US" altLang="zh-CN" sz="2400" smtClean="0"/>
              <a:t>transfer property </a:t>
            </a:r>
            <a:r>
              <a:rPr lang="en-US" altLang="zh-CN" sz="2400" dirty="0"/>
              <a:t>can assess the internal structures and porosities of textiles; </a:t>
            </a:r>
            <a:endParaRPr lang="zh-CN" altLang="en-US" sz="2400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735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ea typeface="DejaVu Sans" pitchFamily="34" charset="0"/>
                <a:cs typeface="DejaVu Sans" pitchFamily="34" charset="0"/>
              </a:rPr>
              <a:t>Current ways to test the infiltration process</a:t>
            </a:r>
            <a:endParaRPr lang="zh-CN" altLang="en-US" sz="2800" dirty="0">
              <a:cs typeface="DejaVu San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4128" y="125946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Liquid-dropping method</a:t>
            </a:r>
            <a:endParaRPr lang="zh-CN" altLang="en-US" sz="2400" dirty="0"/>
          </a:p>
        </p:txBody>
      </p:sp>
      <p:pic>
        <p:nvPicPr>
          <p:cNvPr id="6148" name="Picture 4" descr="d:\program files\360se6\User Data\temp\Textile-fabric-with-water-droplets-under-the-microscope-according-to-the-order-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4104456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600" y="508518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/>
              <a:t>http://www.scienceknowledge.org/2010/02/22/german-researchers-develop-miracle-material/</a:t>
            </a:r>
            <a:endParaRPr lang="zh-CN" altLang="en-US" sz="1400" dirty="0"/>
          </a:p>
        </p:txBody>
      </p:sp>
      <p:pic>
        <p:nvPicPr>
          <p:cNvPr id="1026" name="Picture 2" descr="d:\program files\360se6\User Data\temp\images_q=tbn:ANd9GcSIJVs1CmG2f9bohyM07vmMwtDhrYofzScKSBf5FVERIWT9-6M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592" y="2132856"/>
            <a:ext cx="2748519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48064" y="5085184"/>
            <a:ext cx="289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/>
              <a:t>http://sbifinishing.com/services/water-resistance/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0813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ea typeface="DejaVu Sans" pitchFamily="34" charset="0"/>
                <a:cs typeface="DejaVu Sans" pitchFamily="34" charset="0"/>
              </a:rPr>
              <a:t>Current ways to test the infiltration process</a:t>
            </a:r>
            <a:endParaRPr lang="zh-CN" altLang="en-US" sz="2800" dirty="0">
              <a:cs typeface="DejaVu San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12776"/>
            <a:ext cx="3479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Wicking height method</a:t>
            </a:r>
            <a:endParaRPr lang="zh-CN" altLang="en-US" sz="2400" dirty="0"/>
          </a:p>
        </p:txBody>
      </p:sp>
      <p:pic>
        <p:nvPicPr>
          <p:cNvPr id="8194" name="Picture 2" descr="d:\program files\360se6\User Data\temp\CG__1333549017_Virtical_Strip_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11" y="2190353"/>
            <a:ext cx="5189936" cy="28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22412" y="5385990"/>
            <a:ext cx="4297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/>
              <a:t>http://www.tikp.co.uk/knowledge/material-functionality/hydrophilicity/wicking/?print=true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2964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0814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ea typeface="DejaVu Sans" pitchFamily="34" charset="0"/>
                <a:cs typeface="DejaVu Sans" pitchFamily="34" charset="0"/>
              </a:rPr>
              <a:t>Current ways to test the infiltration process</a:t>
            </a:r>
            <a:endParaRPr lang="zh-CN" altLang="en-US" sz="2800" dirty="0">
              <a:cs typeface="DejaVu San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9664" y="1115452"/>
            <a:ext cx="3588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Image-</a:t>
            </a:r>
            <a:r>
              <a:rPr lang="en-GB" altLang="zh-CN" sz="2400" dirty="0"/>
              <a:t>acquisition</a:t>
            </a:r>
            <a:r>
              <a:rPr lang="en-US" altLang="zh-CN" sz="2400" dirty="0" smtClean="0"/>
              <a:t> method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5373216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35866" y="5210616"/>
            <a:ext cx="612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/>
              <a:t>Morent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Rino</a:t>
            </a:r>
            <a:r>
              <a:rPr lang="en-US" altLang="zh-CN" sz="1400" dirty="0"/>
              <a:t>, et al. "Measuring the wicking behavior of textiles by the combination of a horizontal wicking experiment and image </a:t>
            </a:r>
            <a:r>
              <a:rPr lang="en-US" altLang="zh-CN" sz="1400" dirty="0" err="1"/>
              <a:t>processing."</a:t>
            </a:r>
            <a:r>
              <a:rPr lang="en-US" altLang="zh-CN" sz="1400" i="1" dirty="0" err="1"/>
              <a:t>Review</a:t>
            </a:r>
            <a:r>
              <a:rPr lang="en-US" altLang="zh-CN" sz="1400" i="1" dirty="0"/>
              <a:t> of scientific instruments</a:t>
            </a:r>
            <a:r>
              <a:rPr lang="en-US" altLang="zh-CN" sz="1400" dirty="0"/>
              <a:t> 77.9 (2006): 093502.</a:t>
            </a:r>
            <a:endParaRPr lang="zh-CN" altLang="en-US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" t="4366"/>
          <a:stretch>
            <a:fillRect/>
          </a:stretch>
        </p:blipFill>
        <p:spPr bwMode="auto">
          <a:xfrm>
            <a:off x="467544" y="1700808"/>
            <a:ext cx="452809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program files\360se6\User Data\temp\1.2349297.online.f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58" y="1988840"/>
            <a:ext cx="439663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64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6073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ea typeface="DejaVu Sans" pitchFamily="34" charset="0"/>
                <a:cs typeface="DejaVu Sans" pitchFamily="34" charset="0"/>
              </a:rPr>
              <a:t>Current ways to test the infiltration process</a:t>
            </a:r>
            <a:endParaRPr lang="zh-CN" altLang="en-US" sz="2800" dirty="0">
              <a:cs typeface="DejaVu Sans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1240711"/>
            <a:ext cx="255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2400" dirty="0" smtClean="0"/>
              <a:t>Resistance method</a:t>
            </a:r>
            <a:endParaRPr lang="zh-CN" altLang="en-US" sz="2400" dirty="0"/>
          </a:p>
        </p:txBody>
      </p:sp>
      <p:pic>
        <p:nvPicPr>
          <p:cNvPr id="10242" name="Picture 2" descr="d:\program files\360se6\User Data\temp\EY60_B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72" y="1782108"/>
            <a:ext cx="422221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2" y="5805264"/>
            <a:ext cx="4177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/>
              <a:t>http://www.eytest.com/ey60.html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2964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8488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Methodology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Fabrics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and apparatus design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1369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 smtClean="0">
                <a:latin typeface="+mj-lt"/>
                <a:ea typeface="DejaVu Sans" pitchFamily="34" charset="0"/>
                <a:cs typeface="DejaVu Sans" pitchFamily="34" charset="0"/>
              </a:rPr>
              <a:t>Methodology</a:t>
            </a:r>
            <a:endParaRPr lang="en-US" altLang="zh-CN" sz="2800" dirty="0" smtClean="0">
              <a:latin typeface="+mj-lt"/>
              <a:ea typeface="DejaVu Sans" pitchFamily="34" charset="0"/>
              <a:cs typeface="DejaVu Sans" pitchFamily="34" charset="0"/>
            </a:endParaRPr>
          </a:p>
          <a:p>
            <a:pPr indent="457200"/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Fabrics </a:t>
            </a:r>
            <a:r>
              <a:rPr lang="en-US" altLang="zh-CN" sz="2400" dirty="0" smtClean="0">
                <a:latin typeface="+mj-lt"/>
                <a:ea typeface="DejaVu Sans" pitchFamily="34" charset="0"/>
                <a:cs typeface="DejaVu Sans" pitchFamily="34" charset="0"/>
              </a:rPr>
              <a:t>and apparatus design</a:t>
            </a:r>
            <a:endParaRPr lang="zh-CN" altLang="en-US" sz="2400" dirty="0">
              <a:latin typeface="+mj-lt"/>
              <a:cs typeface="DejaVu Sans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424936" cy="30243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632" y="4797152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Mechanism of liquid absorption. </a:t>
            </a:r>
            <a:r>
              <a:rPr lang="en-GB" altLang="zh-CN" dirty="0"/>
              <a:t>Step one, the drop water is absorbed into the fabric. step two, the drop water infiltrates into the fabric through wicking.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24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396</Words>
  <Application>Microsoft Office PowerPoint</Application>
  <PresentationFormat>全屏显示(4:3)</PresentationFormat>
  <Paragraphs>88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Evaluating the wettability and dynamic water absorption of textiles</vt:lpstr>
      <vt:lpstr>PowerPoint 演示文稿</vt:lpstr>
      <vt:lpstr>Importance of the dynamic water absorption and wicking behavior</vt:lpstr>
      <vt:lpstr>Current ways to test the infiltration process</vt:lpstr>
      <vt:lpstr>Current ways to test the infiltration process</vt:lpstr>
      <vt:lpstr>Current ways to test the infiltration process</vt:lpstr>
      <vt:lpstr>Current ways to test the infiltration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Merry Christmas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Nonwovens</dc:title>
  <dc:creator>baiyang</dc:creator>
  <cp:lastModifiedBy>baiyang</cp:lastModifiedBy>
  <cp:revision>159</cp:revision>
  <dcterms:created xsi:type="dcterms:W3CDTF">2015-11-14T18:39:07Z</dcterms:created>
  <dcterms:modified xsi:type="dcterms:W3CDTF">2015-12-18T09:31:32Z</dcterms:modified>
</cp:coreProperties>
</file>